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3" r:id="rId43"/>
    <p:sldId id="297" r:id="rId44"/>
    <p:sldId id="298" r:id="rId45"/>
    <p:sldId id="299" r:id="rId46"/>
    <p:sldId id="300" r:id="rId47"/>
    <p:sldId id="301" r:id="rId48"/>
    <p:sldId id="302" r:id="rId49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5F4"/>
    <a:srgbClr val="1ECA52"/>
    <a:srgbClr val="FA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A9115A-738E-4550-9AFF-B904BED7AA39}" v="11" dt="2022-09-25T07:04:13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8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노 다영" userId="8abb96497cecd614" providerId="LiveId" clId="{76A9115A-738E-4550-9AFF-B904BED7AA39}"/>
    <pc:docChg chg="undo custSel modSld">
      <pc:chgData name="노 다영" userId="8abb96497cecd614" providerId="LiveId" clId="{76A9115A-738E-4550-9AFF-B904BED7AA39}" dt="2022-09-25T07:05:21.092" v="272" actId="1076"/>
      <pc:docMkLst>
        <pc:docMk/>
      </pc:docMkLst>
      <pc:sldChg chg="delSp modSp mod">
        <pc:chgData name="노 다영" userId="8abb96497cecd614" providerId="LiveId" clId="{76A9115A-738E-4550-9AFF-B904BED7AA39}" dt="2022-09-25T06:03:21.190" v="76" actId="1036"/>
        <pc:sldMkLst>
          <pc:docMk/>
          <pc:sldMk cId="0" sldId="261"/>
        </pc:sldMkLst>
        <pc:picChg chg="mod">
          <ac:chgData name="노 다영" userId="8abb96497cecd614" providerId="LiveId" clId="{76A9115A-738E-4550-9AFF-B904BED7AA39}" dt="2022-09-25T06:02:26.713" v="7" actId="1038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노 다영" userId="8abb96497cecd614" providerId="LiveId" clId="{76A9115A-738E-4550-9AFF-B904BED7AA39}" dt="2022-09-25T06:02:11.446" v="0" actId="478"/>
          <ac:picMkLst>
            <pc:docMk/>
            <pc:sldMk cId="0" sldId="261"/>
            <ac:picMk id="5" creationId="{00000000-0000-0000-0000-000000000000}"/>
          </ac:picMkLst>
        </pc:picChg>
        <pc:picChg chg="mod">
          <ac:chgData name="노 다영" userId="8abb96497cecd614" providerId="LiveId" clId="{76A9115A-738E-4550-9AFF-B904BED7AA39}" dt="2022-09-25T06:02:35.266" v="10" actId="14100"/>
          <ac:picMkLst>
            <pc:docMk/>
            <pc:sldMk cId="0" sldId="261"/>
            <ac:picMk id="6" creationId="{00000000-0000-0000-0000-000000000000}"/>
          </ac:picMkLst>
        </pc:picChg>
        <pc:picChg chg="del">
          <ac:chgData name="노 다영" userId="8abb96497cecd614" providerId="LiveId" clId="{76A9115A-738E-4550-9AFF-B904BED7AA39}" dt="2022-09-25T06:02:13.431" v="1" actId="478"/>
          <ac:picMkLst>
            <pc:docMk/>
            <pc:sldMk cId="0" sldId="261"/>
            <ac:picMk id="7" creationId="{00000000-0000-0000-0000-000000000000}"/>
          </ac:picMkLst>
        </pc:picChg>
        <pc:picChg chg="mod">
          <ac:chgData name="노 다영" userId="8abb96497cecd614" providerId="LiveId" clId="{76A9115A-738E-4550-9AFF-B904BED7AA39}" dt="2022-09-25T06:03:00.335" v="47" actId="1036"/>
          <ac:picMkLst>
            <pc:docMk/>
            <pc:sldMk cId="0" sldId="261"/>
            <ac:picMk id="8" creationId="{00000000-0000-0000-0000-000000000000}"/>
          </ac:picMkLst>
        </pc:picChg>
        <pc:picChg chg="del">
          <ac:chgData name="노 다영" userId="8abb96497cecd614" providerId="LiveId" clId="{76A9115A-738E-4550-9AFF-B904BED7AA39}" dt="2022-09-25T06:02:15.076" v="2" actId="478"/>
          <ac:picMkLst>
            <pc:docMk/>
            <pc:sldMk cId="0" sldId="261"/>
            <ac:picMk id="9" creationId="{00000000-0000-0000-0000-000000000000}"/>
          </ac:picMkLst>
        </pc:picChg>
        <pc:picChg chg="mod">
          <ac:chgData name="노 다영" userId="8abb96497cecd614" providerId="LiveId" clId="{76A9115A-738E-4550-9AFF-B904BED7AA39}" dt="2022-09-25T06:03:12.048" v="59" actId="1036"/>
          <ac:picMkLst>
            <pc:docMk/>
            <pc:sldMk cId="0" sldId="261"/>
            <ac:picMk id="10" creationId="{00000000-0000-0000-0000-000000000000}"/>
          </ac:picMkLst>
        </pc:picChg>
        <pc:picChg chg="del">
          <ac:chgData name="노 다영" userId="8abb96497cecd614" providerId="LiveId" clId="{76A9115A-738E-4550-9AFF-B904BED7AA39}" dt="2022-09-25T06:02:16.839" v="3" actId="478"/>
          <ac:picMkLst>
            <pc:docMk/>
            <pc:sldMk cId="0" sldId="261"/>
            <ac:picMk id="11" creationId="{00000000-0000-0000-0000-000000000000}"/>
          </ac:picMkLst>
        </pc:picChg>
        <pc:picChg chg="mod">
          <ac:chgData name="노 다영" userId="8abb96497cecd614" providerId="LiveId" clId="{76A9115A-738E-4550-9AFF-B904BED7AA39}" dt="2022-09-25T06:03:21.190" v="76" actId="1036"/>
          <ac:picMkLst>
            <pc:docMk/>
            <pc:sldMk cId="0" sldId="261"/>
            <ac:picMk id="12" creationId="{00000000-0000-0000-0000-000000000000}"/>
          </ac:picMkLst>
        </pc:picChg>
        <pc:picChg chg="del">
          <ac:chgData name="노 다영" userId="8abb96497cecd614" providerId="LiveId" clId="{76A9115A-738E-4550-9AFF-B904BED7AA39}" dt="2022-09-25T06:02:18.488" v="4" actId="478"/>
          <ac:picMkLst>
            <pc:docMk/>
            <pc:sldMk cId="0" sldId="261"/>
            <ac:picMk id="13" creationId="{00000000-0000-0000-0000-000000000000}"/>
          </ac:picMkLst>
        </pc:picChg>
      </pc:sldChg>
      <pc:sldChg chg="addSp delSp modSp mod">
        <pc:chgData name="노 다영" userId="8abb96497cecd614" providerId="LiveId" clId="{76A9115A-738E-4550-9AFF-B904BED7AA39}" dt="2022-09-25T07:05:21.092" v="272" actId="1076"/>
        <pc:sldMkLst>
          <pc:docMk/>
          <pc:sldMk cId="0" sldId="294"/>
        </pc:sldMkLst>
        <pc:spChg chg="add del mod">
          <ac:chgData name="노 다영" userId="8abb96497cecd614" providerId="LiveId" clId="{76A9115A-738E-4550-9AFF-B904BED7AA39}" dt="2022-09-25T06:23:36.676" v="208" actId="478"/>
          <ac:spMkLst>
            <pc:docMk/>
            <pc:sldMk cId="0" sldId="294"/>
            <ac:spMk id="13" creationId="{196C99AC-BC75-2120-5716-F617F7B58821}"/>
          </ac:spMkLst>
        </pc:spChg>
        <pc:spChg chg="add mod">
          <ac:chgData name="노 다영" userId="8abb96497cecd614" providerId="LiveId" clId="{76A9115A-738E-4550-9AFF-B904BED7AA39}" dt="2022-09-25T07:04:34.317" v="262" actId="2085"/>
          <ac:spMkLst>
            <pc:docMk/>
            <pc:sldMk cId="0" sldId="294"/>
            <ac:spMk id="13" creationId="{B52FEF21-70A4-D7D6-473B-128366C4DB9C}"/>
          </ac:spMkLst>
        </pc:spChg>
        <pc:spChg chg="add mod ord">
          <ac:chgData name="노 다영" userId="8abb96497cecd614" providerId="LiveId" clId="{76A9115A-738E-4550-9AFF-B904BED7AA39}" dt="2022-09-25T07:05:21.092" v="272" actId="1076"/>
          <ac:spMkLst>
            <pc:docMk/>
            <pc:sldMk cId="0" sldId="294"/>
            <ac:spMk id="14" creationId="{BDF97A73-2622-0FBA-A3C9-F51E50148D0B}"/>
          </ac:spMkLst>
        </pc:spChg>
        <pc:spChg chg="add del mod">
          <ac:chgData name="노 다영" userId="8abb96497cecd614" providerId="LiveId" clId="{76A9115A-738E-4550-9AFF-B904BED7AA39}" dt="2022-09-25T07:04:09.157" v="257" actId="478"/>
          <ac:spMkLst>
            <pc:docMk/>
            <pc:sldMk cId="0" sldId="294"/>
            <ac:spMk id="15" creationId="{C6DBDFF3-6284-C981-FA20-892BC2AE933C}"/>
          </ac:spMkLst>
        </pc:spChg>
        <pc:spChg chg="add del mod">
          <ac:chgData name="노 다영" userId="8abb96497cecd614" providerId="LiveId" clId="{76A9115A-738E-4550-9AFF-B904BED7AA39}" dt="2022-09-25T07:04:07.049" v="256" actId="478"/>
          <ac:spMkLst>
            <pc:docMk/>
            <pc:sldMk cId="0" sldId="294"/>
            <ac:spMk id="16" creationId="{3C21EE1E-C49A-2FD0-6DE2-543CACA2B7A6}"/>
          </ac:spMkLst>
        </pc:spChg>
        <pc:picChg chg="mod">
          <ac:chgData name="노 다영" userId="8abb96497cecd614" providerId="LiveId" clId="{76A9115A-738E-4550-9AFF-B904BED7AA39}" dt="2022-09-25T06:29:47.898" v="255" actId="1076"/>
          <ac:picMkLst>
            <pc:docMk/>
            <pc:sldMk cId="0" sldId="294"/>
            <ac:picMk id="2" creationId="{00000000-0000-0000-0000-000000000000}"/>
          </ac:picMkLst>
        </pc:picChg>
        <pc:picChg chg="mod modCrop">
          <ac:chgData name="노 다영" userId="8abb96497cecd614" providerId="LiveId" clId="{76A9115A-738E-4550-9AFF-B904BED7AA39}" dt="2022-09-25T06:16:42.581" v="106" actId="732"/>
          <ac:picMkLst>
            <pc:docMk/>
            <pc:sldMk cId="0" sldId="294"/>
            <ac:picMk id="7" creationId="{00000000-0000-0000-0000-000000000000}"/>
          </ac:picMkLst>
        </pc:picChg>
        <pc:picChg chg="add del mod ord modCrop">
          <ac:chgData name="노 다영" userId="8abb96497cecd614" providerId="LiveId" clId="{76A9115A-738E-4550-9AFF-B904BED7AA39}" dt="2022-09-25T06:23:31.344" v="207" actId="478"/>
          <ac:picMkLst>
            <pc:docMk/>
            <pc:sldMk cId="0" sldId="294"/>
            <ac:picMk id="12" creationId="{28F1BF65-3D74-2FFE-F1EE-831C2A4B0AAF}"/>
          </ac:picMkLst>
        </pc:picChg>
        <pc:picChg chg="add mod ord modCrop">
          <ac:chgData name="노 다영" userId="8abb96497cecd614" providerId="LiveId" clId="{76A9115A-738E-4550-9AFF-B904BED7AA39}" dt="2022-09-25T07:05:06.499" v="269" actId="1076"/>
          <ac:picMkLst>
            <pc:docMk/>
            <pc:sldMk cId="0" sldId="294"/>
            <ac:picMk id="12" creationId="{C24473FB-7D15-B89F-9AD3-F536798509F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5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306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1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3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1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image" Target="../media/image116.png"/><Relationship Id="rId7" Type="http://schemas.openxmlformats.org/officeDocument/2006/relationships/image" Target="../media/image105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1.png"/><Relationship Id="rId5" Type="http://schemas.openxmlformats.org/officeDocument/2006/relationships/image" Target="../media/image44.png"/><Relationship Id="rId10" Type="http://schemas.openxmlformats.org/officeDocument/2006/relationships/image" Target="../media/image120.png"/><Relationship Id="rId4" Type="http://schemas.openxmlformats.org/officeDocument/2006/relationships/image" Target="../media/image117.png"/><Relationship Id="rId9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2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44.png"/><Relationship Id="rId4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35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3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40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5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e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z-E1P3tSQsg?feature=oembed" TargetMode="Externa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llqLFJuLdlc?feature=oembed" TargetMode="Externa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4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e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eRrIvGkQ91U?feature=oembed" TargetMode="Externa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-GupSMZIDHQ?feature=oembed" TargetMode="Externa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44.png"/><Relationship Id="rId10" Type="http://schemas.openxmlformats.org/officeDocument/2006/relationships/image" Target="../media/image175.png"/><Relationship Id="rId4" Type="http://schemas.openxmlformats.org/officeDocument/2006/relationships/image" Target="../media/image44.png"/><Relationship Id="rId9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3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89.png"/><Relationship Id="rId5" Type="http://schemas.openxmlformats.org/officeDocument/2006/relationships/image" Target="../media/image184.png"/><Relationship Id="rId10" Type="http://schemas.openxmlformats.org/officeDocument/2006/relationships/image" Target="../media/image188.png"/><Relationship Id="rId4" Type="http://schemas.openxmlformats.org/officeDocument/2006/relationships/image" Target="../media/image177.png"/><Relationship Id="rId9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5.png"/><Relationship Id="rId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46.png"/><Relationship Id="rId5" Type="http://schemas.openxmlformats.org/officeDocument/2006/relationships/image" Target="../media/image58.png"/><Relationship Id="rId10" Type="http://schemas.openxmlformats.org/officeDocument/2006/relationships/image" Target="../media/image45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77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115" y="1348740"/>
            <a:ext cx="9232297" cy="192024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265" y="2455593"/>
            <a:ext cx="8591931" cy="18653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688" y="3928062"/>
            <a:ext cx="7721965" cy="135331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295" y="5170075"/>
            <a:ext cx="2368582" cy="118872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1414" y="5197364"/>
            <a:ext cx="2368582" cy="117043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3295" y="5948029"/>
            <a:ext cx="2368582" cy="11887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1414" y="5975318"/>
            <a:ext cx="5493830" cy="114300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1655" y="7885986"/>
            <a:ext cx="4445413" cy="121615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8831" y="2737771"/>
            <a:ext cx="1617202" cy="14447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48AD21-1C62-92DE-E18C-ECF9C1AD333E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64517-3E86-E086-9CE7-DF2ADB1B9D07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BBB8B5-478B-67E5-B2D5-A35D1E0D075A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03B2EC-2910-CB21-81D5-D06ACA33FF85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65AF6B-1576-6992-3A4B-8DD5662E58A8}"/>
              </a:ext>
            </a:extLst>
          </p:cNvPr>
          <p:cNvSpPr/>
          <p:nvPr/>
        </p:nvSpPr>
        <p:spPr>
          <a:xfrm>
            <a:off x="319617" y="9254899"/>
            <a:ext cx="2895600" cy="162144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7B79E-F727-8F32-937D-8C0750176242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BDD193-E531-76AD-2519-EA3BFF9FA7B5}"/>
              </a:ext>
            </a:extLst>
          </p:cNvPr>
          <p:cNvSpPr/>
          <p:nvPr/>
        </p:nvSpPr>
        <p:spPr>
          <a:xfrm>
            <a:off x="14588067" y="9169400"/>
            <a:ext cx="2895600" cy="249759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F0C1C-E9D2-B2F7-A31D-F8B5021539DD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C483A6-073A-412D-AD2C-DB031DEEF5E8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A27A1B-9904-44FF-635D-498487690364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B06317-63EF-AA1D-87B7-DD464597373B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4A3B4B-CFBB-852C-3F3A-77DF4BDDEE29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A06FF8-507D-98D8-E4E6-12D5C58BF8E0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68EE7D-5734-EB03-1617-B6048A6EF718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4AE52C-ECF4-2DC7-68D5-EB1410BF2240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9A7431-61FE-51F9-879B-05131F4B860C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32BEC-9281-F0F9-FF62-864EF5EBBB82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2FE311-227A-B43A-60B5-B71B9770AA09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220C92-0281-F894-C3FF-F955A70ACC11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AC6164-AAF0-78A3-8094-09F333C6D7BA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5C1E14B-8A18-9A3C-1122-52FE1E18BBE1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C6EC95-8A5C-3E33-0197-0DDCCEDB9C9A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D0D912-90E0-6190-C1E2-310C0C8DCC7B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674F88-B9FF-DB67-738F-DAB6F1DE830D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4CF2D2-3820-A699-FC2D-2F21B8D84C17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E8DDCD-BE91-9063-CE08-FC30410013A1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7C6640-CB15-9E4D-20C1-6C6A658180BC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4DC52A-EFFE-509E-8B04-9A7FDA02C9D7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CE3AA9-1628-A412-F71A-71A49EA5487C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29AF2D-99E0-397E-BA89-9EBF6ED889C4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3ADDB3-1BBF-DE2A-D5E3-88531340DFE6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5CFF53-88AF-24AA-F5F5-1E76572AF899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5C4634-2A35-61E0-05DD-8F97F08831C5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1ADB15-F20E-D4AD-CA19-B9AD59A339A7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5DA819-B0E0-14F4-2BFC-2FFD97B50E67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4C673B-B0C7-C31E-8786-85C205B77400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0C799-1E13-851B-1E15-18998AF4722C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F48ABF-7C15-C571-C4FB-F90923869203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EBBBE-9F61-CD23-DB20-BE39BAC7EC4E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BAAD7C-79AF-5281-F870-298FB2DB31C0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17D729-5988-C03F-89E0-B9CB08BBD975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961AC7-269A-6D22-70BF-5A880D7C2654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969719-12DB-F421-8F4A-572AD98CD286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F45875-0E1F-5FAD-EE4A-31B2BBFC8CD9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217" y="1011841"/>
            <a:ext cx="5743432" cy="16184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438" y="1913382"/>
            <a:ext cx="5117211" cy="122529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372" y="2379297"/>
            <a:ext cx="7930420" cy="126187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441" y="4311253"/>
            <a:ext cx="1382601" cy="117957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4758" y="4887182"/>
            <a:ext cx="3152823" cy="16002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013" y="5591413"/>
            <a:ext cx="3659172" cy="227685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9206" y="7338917"/>
            <a:ext cx="1529763" cy="108813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1229" y="7338917"/>
            <a:ext cx="1529763" cy="108813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2452" y="4311396"/>
            <a:ext cx="1382601" cy="117957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7484" y="5051774"/>
            <a:ext cx="3152823" cy="1389888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9732" y="5591413"/>
            <a:ext cx="3768042" cy="1600200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8360" y="7338917"/>
            <a:ext cx="1529763" cy="108813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0526" y="7338917"/>
            <a:ext cx="1529763" cy="108813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1606" y="4311396"/>
            <a:ext cx="1382601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36638" y="5051774"/>
            <a:ext cx="3152823" cy="1389888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4762" y="5591413"/>
            <a:ext cx="3456432" cy="160020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87514" y="7338917"/>
            <a:ext cx="1529763" cy="1088136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09537" y="7338917"/>
            <a:ext cx="1529763" cy="108813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62620" y="4311253"/>
            <a:ext cx="1382601" cy="117957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077510" y="5051774"/>
            <a:ext cx="3152823" cy="1389888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925633" y="5591413"/>
            <a:ext cx="3456432" cy="1600200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28528" y="7338917"/>
            <a:ext cx="1529763" cy="1088136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550551" y="7338917"/>
            <a:ext cx="1529763" cy="108813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7BB833-0003-7409-2508-5BCE036F4D7B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CAF904-9DD1-91D5-07E6-1BB80E060946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BF2E34-6A1E-2458-41AE-524032B6B03D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A2A5BC-A2FE-A7E8-7CAD-A8E62911A368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051C1C-BD80-2A57-A921-BD141BA95DB0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47DA58-7D2A-E7D6-3EBF-0A911EC7135C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706B9D-0213-FE4D-0EE6-68B91B683C55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DF1828-FCDE-98A7-EDE1-170A3D2E41C1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B494C-6666-DD13-6682-101300621880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6F0EAF-8B62-46A6-351E-D763E3097ED5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12C79E-826D-0EF1-1F37-140E357E549C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DC1204-D7CF-C777-8E19-7275C2DF8718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983FC10-823D-7021-7800-B079E9B7AE1C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81BC4F-00FB-9ADB-FB08-452A854E3173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0A427-0E6C-BE87-1C68-4CC4128E0D2F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E7FD8-95AF-030C-BD53-525690139076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2B113F-B89C-7589-C561-5E500AC65A5D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C51CEE-D635-34D3-0905-EBAE035F3AAC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11FD79-1C40-73F5-F7E1-4A7D69CBBFEE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94B944-DA0A-09C6-331B-6EF008C93F48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F8F377-CB6D-2E0A-61D4-CF6CD437485A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A85B70-82C6-363C-F6DD-278E46D4479F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147" y="1823799"/>
            <a:ext cx="5743432" cy="16276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56" y="1626918"/>
            <a:ext cx="1653921" cy="18013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95" y="3089958"/>
            <a:ext cx="5117211" cy="122529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906" y="4081939"/>
            <a:ext cx="4306967" cy="170992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956" y="7401496"/>
            <a:ext cx="3692033" cy="13258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1BF0BB-022A-8B4E-603F-80F986764008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A30A26-0F02-552E-9F0F-1824B6B1DFE3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3AB92C-7EB6-336A-1688-5BC49E227C47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0E7E01-32F2-99E0-35C1-872555DCFDD4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646" y="907542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012" y="747522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6D1F7C-8313-47D4-9079-575B655794E0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142D52-0F75-F449-0F1C-6A0E1753BB01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7E265-3D53-7E7F-2706-C69B2DA0AAB1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98808F-5BF7-308A-D600-0ED4FC9248DF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977" y="907542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012" y="747522"/>
            <a:ext cx="2208419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65F8EB-8E43-242C-6C99-312748604B03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85DF8C-9DBC-D404-5CFE-971A1AFE1059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35230-BF99-2FBB-44A4-949C9BC937FF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148AF7-86B0-3370-044C-91D4B60A7ABC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553" y="986838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2426" y="951690"/>
            <a:ext cx="4178379" cy="13441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581" y="747522"/>
            <a:ext cx="2820924" cy="16276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BBEF09-54A8-9584-114F-0D4566D84F18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B43F0E-9491-EF5B-027E-37F94DEECE6B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E6C715-828A-E18E-D835-C6D2C019ADF2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23231A-9DFE-B41B-E9F4-42E90E5E2116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709" y="951690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2426" y="951690"/>
            <a:ext cx="4178379" cy="13441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581" y="747522"/>
            <a:ext cx="2623185" cy="16276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1DE107-010D-924F-5449-C1BE3DFDEE4E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626C31-F545-665F-F122-D45870A14639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888F77-BA84-BEA8-B3FE-B8731FEE53AF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B106A6-475E-6547-CA61-72B802C45726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516" y="3979640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147" y="1823799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256" y="1626918"/>
            <a:ext cx="1653921" cy="180136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95" y="2991088"/>
            <a:ext cx="5117211" cy="122529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95" y="3979640"/>
            <a:ext cx="4239387" cy="2514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5956" y="7401496"/>
            <a:ext cx="3692033" cy="13258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E8F417-BAAF-AEA4-C213-93D39BEF88DA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0DAE2C-76BE-A131-081C-53799D510231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CB2FAE-C3EE-F629-A1A3-E0A4F946975D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A43A19-1A38-40AD-DBFC-0FE513A7A94C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709" y="951690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581" y="747522"/>
            <a:ext cx="240087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4673" y="3944493"/>
            <a:ext cx="9775365" cy="508406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52426" y="951690"/>
            <a:ext cx="4178379" cy="134416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4538" y="3856625"/>
            <a:ext cx="2316575" cy="149961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1553" y="5395103"/>
            <a:ext cx="2316575" cy="149961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4264" y="6482525"/>
            <a:ext cx="2316575" cy="149961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0118" y="7490508"/>
            <a:ext cx="2646188" cy="149961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0245EA-AC7B-28D3-C692-C38DD57BFED4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952070-47FF-60BF-812C-4C1C179A199D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374E54-49B6-EDB2-A0D6-1075A354AD10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905F09-3F2B-7CC5-1E8B-AE58C9D243AF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93" y="951690"/>
            <a:ext cx="3232404" cy="1307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581" y="747522"/>
            <a:ext cx="2128980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2426" y="951690"/>
            <a:ext cx="4178379" cy="13441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A9B434-C308-081D-FBFB-45DFC7D0BADF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8AAB02-11EF-F8BD-8795-8999CED86504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7F05ED-F29F-0D51-2E35-56A46FDF9062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A522FE-82D6-F195-6521-1AA06A4B97BF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336" y="1758506"/>
            <a:ext cx="1898666" cy="120700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713" y="6361795"/>
            <a:ext cx="7133749" cy="241401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0832" y="1640205"/>
            <a:ext cx="1898666" cy="120700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021" y="838962"/>
            <a:ext cx="5743432" cy="162763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66" y="642080"/>
            <a:ext cx="1653921" cy="180136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1646" y="5642420"/>
            <a:ext cx="7133749" cy="341071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805369"/>
            <a:ext cx="4417409" cy="155448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3766DD-083A-7657-7AA1-C82E4EFCAD5C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318652-CA5B-E4C8-D545-8951FCA1EEA9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8B1F21-F48A-1DD7-869A-F171C68BC9E8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31F3F3-557C-AB1E-55DD-A2FBFA6774C6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5369"/>
            <a:ext cx="4417409" cy="15544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39" y="1333452"/>
            <a:ext cx="1898666" cy="120700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2678" y="1324880"/>
            <a:ext cx="1898666" cy="12070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021" y="838962"/>
            <a:ext cx="5743432" cy="16276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466" y="642080"/>
            <a:ext cx="1653921" cy="180136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66" y="5908739"/>
            <a:ext cx="8050292" cy="290779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9397" y="6108478"/>
            <a:ext cx="8050292" cy="29077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69BD6-C870-ACFC-1E25-3A2946690277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A6C09A-AB03-5982-C9C5-C19985CC3E28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72DEA-6E72-7035-9D6B-15CAB93D8E2F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AA55F3-8CDD-65CD-6C6E-C07CB5928573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39" y="1333452"/>
            <a:ext cx="1898666" cy="120700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38" y="5908739"/>
            <a:ext cx="7444788" cy="341071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2678" y="1324880"/>
            <a:ext cx="1898666" cy="120700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021" y="838962"/>
            <a:ext cx="5743432" cy="162763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66" y="642080"/>
            <a:ext cx="1653921" cy="180136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805369"/>
            <a:ext cx="4417409" cy="155448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2041" y="6044184"/>
            <a:ext cx="7444788" cy="29077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9D2A03-55C0-9303-BF85-B9EDF451407D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47B965-3E47-7391-46F5-5370B0434251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5B5F95-E695-A774-ABB0-026B1948421D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FB06DF-8893-4222-020F-1D3A3BC02B1C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171" y="2936939"/>
            <a:ext cx="5743432" cy="16276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17" y="1823799"/>
            <a:ext cx="1653921" cy="18013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147" y="1823799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516" y="7310057"/>
            <a:ext cx="3692033" cy="13258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17" y="1823799"/>
            <a:ext cx="1653921" cy="180136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4356" y="4016073"/>
            <a:ext cx="4520851" cy="182880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635" y="3082528"/>
            <a:ext cx="5117211" cy="12252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D4315DE-50D2-AB6A-DD7A-1FFBE796DDC2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FF002D-C7EC-7DC7-A1F2-F9ABE4A08AE4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8C64E9-2317-968C-9E0B-4CA5A457EA72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4D470F-9D74-BB62-66B9-7B95F23C7E2B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52" y="6650260"/>
            <a:ext cx="5029200" cy="170078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08" y="6650117"/>
            <a:ext cx="5029200" cy="170078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469" y="6650260"/>
            <a:ext cx="5029200" cy="170078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AC287B-42A7-3B88-4898-9A454DBD6703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BCD61-BA98-FEAC-4DDE-88180BD4FCD4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374570-A230-316A-3C95-E7842D5C0F6E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79B003-9D64-C946-ECAC-7FAB59C7149A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" y="7144464"/>
            <a:ext cx="5029200" cy="170078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069" y="3418427"/>
            <a:ext cx="10698337" cy="24780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4BF152-3A06-85B8-FC37-7A92CC274C76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75ADC0-C13C-609F-0DCE-872C8222A653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70B146-5D22-2237-BC24-A447A7B36F64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E9D688-4481-D6CA-1D0D-051783ADBFEF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38BB63-5907-7389-5F8A-D005B2BFD5BC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47F110-CA40-DA08-2D4D-9AF6A6EFD088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942E9A-831B-2B6D-355A-58BBDBEC931C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8E4BC9-AABA-DB19-1EA9-F7D7D02655D7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온라인 미디어 9" title="1차 프로젝트 1번 시나리오관리자 로그인">
            <a:hlinkClick r:id="" action="ppaction://media"/>
            <a:extLst>
              <a:ext uri="{FF2B5EF4-FFF2-40B4-BE49-F238E27FC236}">
                <a16:creationId xmlns:a16="http://schemas.microsoft.com/office/drawing/2014/main" id="{A8DC2D93-9D29-17FD-32FC-66F8EC424B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808174" y="521511"/>
            <a:ext cx="11795887" cy="8846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195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4" y="6922008"/>
            <a:ext cx="5029200" cy="170078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 rotWithShape="1">
          <a:blip r:embed="rId8"/>
          <a:srcRect b="9318"/>
          <a:stretch/>
        </p:blipFill>
        <p:spPr>
          <a:xfrm>
            <a:off x="6028896" y="2523743"/>
            <a:ext cx="10698337" cy="36650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2BBE3F3-A3A6-D3BE-076A-1A12AFEC1100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F36ACE-CC83-7BD0-0297-81CF123D20CF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8DCBE-F386-CE2B-52B2-E005BE532AFF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62CC1B-61CF-0CA9-83CE-89D452D56731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FEF21-70A4-D7D6-473B-128366C4DB9C}"/>
              </a:ext>
            </a:extLst>
          </p:cNvPr>
          <p:cNvSpPr/>
          <p:nvPr/>
        </p:nvSpPr>
        <p:spPr>
          <a:xfrm>
            <a:off x="6981779" y="3822580"/>
            <a:ext cx="8125699" cy="2230678"/>
          </a:xfrm>
          <a:prstGeom prst="rect">
            <a:avLst/>
          </a:prstGeom>
          <a:solidFill>
            <a:srgbClr val="F9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Object 6" descr="preencoded.png">
            <a:extLst>
              <a:ext uri="{FF2B5EF4-FFF2-40B4-BE49-F238E27FC236}">
                <a16:creationId xmlns:a16="http://schemas.microsoft.com/office/drawing/2014/main" id="{C24473FB-7D15-B89F-9AD3-F536798509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36" t="48600" r="15356" b="12938"/>
          <a:stretch/>
        </p:blipFill>
        <p:spPr>
          <a:xfrm>
            <a:off x="6981779" y="3684543"/>
            <a:ext cx="8067370" cy="1554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F97A73-2622-0FBA-A3C9-F51E50148D0B}"/>
              </a:ext>
            </a:extLst>
          </p:cNvPr>
          <p:cNvSpPr txBox="1"/>
          <p:nvPr/>
        </p:nvSpPr>
        <p:spPr>
          <a:xfrm>
            <a:off x="6981779" y="5299205"/>
            <a:ext cx="377445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한글 까막눈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7446" y="1839658"/>
            <a:ext cx="2600611" cy="139903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760988"/>
            <a:ext cx="5029200" cy="27614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66D3D4-0DA3-7EDC-8E9F-35E3122AB7EA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746B09-2CC1-6865-863B-DD33A925B306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9100B-CFFB-F2AB-FEA8-0B91AD7D4D30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1E9FE0-F2DF-6F2C-029C-BAC11290B0A7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2" y="-5511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477980-346C-A031-B686-FE3CC369BD6D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C0867B-56B8-A6CD-B229-D7FDC0B03B53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B4C07D-C216-09DD-A6EA-B6E26EBB85C1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028932-16F6-4A30-3B2B-20782E8F2820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온라인 미디어 13" title="1차 프로젝트 2번 시나리오제니 로그인">
            <a:hlinkClick r:id="" action="ppaction://media"/>
            <a:extLst>
              <a:ext uri="{FF2B5EF4-FFF2-40B4-BE49-F238E27FC236}">
                <a16:creationId xmlns:a16="http://schemas.microsoft.com/office/drawing/2014/main" id="{E42A285E-D49F-0750-0F0C-E2CF007A47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3106626" y="512984"/>
            <a:ext cx="11784707" cy="8838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" y="7020878"/>
            <a:ext cx="5029200" cy="170078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9904" y="1461754"/>
            <a:ext cx="10637330" cy="639165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8ED45C-5277-24F7-538E-E68BFA02A676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062444-669E-BDE8-4284-3469965E2415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E8238C-706E-1CF9-3FFD-D5A209A52A44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ECA548-E187-FB01-C6F1-9A2072D0808E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온라인 미디어 9" title="1차 프로젝트 3번 시나리오철수 로그인">
            <a:hlinkClick r:id="" action="ppaction://media"/>
            <a:extLst>
              <a:ext uri="{FF2B5EF4-FFF2-40B4-BE49-F238E27FC236}">
                <a16:creationId xmlns:a16="http://schemas.microsoft.com/office/drawing/2014/main" id="{8C035BFF-9B63-DF6C-F885-174276BF383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954956" y="570376"/>
            <a:ext cx="11640901" cy="873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0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" y="7173325"/>
            <a:ext cx="5029200" cy="170078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069" y="2326291"/>
            <a:ext cx="10724340" cy="48280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2EEC0A-426D-392E-19A8-836C25D29B23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5C5C8E-9C3B-6F73-FD59-A022DD3537F4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FC86DE-C9B3-7397-3925-0262CC4FE413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BB38F-3A03-1108-4AC3-D6413AA3163C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7" y="574786"/>
            <a:ext cx="5743432" cy="16276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86"/>
            <a:ext cx="1653921" cy="18013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04" y="199025"/>
            <a:ext cx="5706999" cy="1554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8ED45C-5277-24F7-538E-E68BFA02A676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062444-669E-BDE8-4284-3469965E2415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E8238C-706E-1CF9-3FFD-D5A209A52A44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ECA548-E187-FB01-C6F1-9A2072D0808E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온라인 미디어 9" title="1차프로젝트 4번 시나리오관리자 철수 댕겅">
            <a:hlinkClick r:id="" action="ppaction://media"/>
            <a:extLst>
              <a:ext uri="{FF2B5EF4-FFF2-40B4-BE49-F238E27FC236}">
                <a16:creationId xmlns:a16="http://schemas.microsoft.com/office/drawing/2014/main" id="{BCE86D42-C8CC-D682-FC1A-B028812890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3012707" y="555939"/>
            <a:ext cx="11656194" cy="8742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395" y="1171861"/>
            <a:ext cx="3643741" cy="11887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171" y="2936939"/>
            <a:ext cx="5743432" cy="1627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147" y="1823799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516" y="7310057"/>
            <a:ext cx="3692033" cy="13258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26" y="1619202"/>
            <a:ext cx="1653921" cy="180136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635" y="3082528"/>
            <a:ext cx="5117211" cy="122529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9913" y="4018645"/>
            <a:ext cx="4498848" cy="1828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8C60DD-681D-6515-C35C-4E4B9A08061F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1B9C2-81AB-04F6-59EF-31048E9E03BA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3EDB7E-9686-930D-0EB7-5CC282440CC8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E5983A-F409-29C7-ED8A-8107C4AF8C16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20" y="434483"/>
            <a:ext cx="1745218" cy="18653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83" y="2795921"/>
            <a:ext cx="2681049" cy="116128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570" y="3452289"/>
            <a:ext cx="3494580" cy="504320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83187" y="3766614"/>
            <a:ext cx="3030093" cy="119900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6833" y="4366403"/>
            <a:ext cx="5148215" cy="322626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945" y="666369"/>
            <a:ext cx="5743432" cy="162763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83" y="2795921"/>
            <a:ext cx="2681049" cy="11612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06E7444-145C-F9DA-815C-923FFCAEEEC1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E8C202-9A24-EFE7-555C-2DBB86F10A49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FD247F-891F-CD9C-91D5-D84992D64D37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479459-C797-E718-6A1A-3EFFA5284A3B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20" y="434483"/>
            <a:ext cx="1745218" cy="18653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806" y="2257425"/>
            <a:ext cx="3710464" cy="126573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611" y="2926652"/>
            <a:ext cx="4275249" cy="2760917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2945" y="666369"/>
            <a:ext cx="5743432" cy="16276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6044" y="2201847"/>
            <a:ext cx="3629168" cy="126644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17732" y="2928509"/>
            <a:ext cx="4179808" cy="1631633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0579" y="5961317"/>
            <a:ext cx="3807619" cy="1293733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8236" y="6649831"/>
            <a:ext cx="4389263" cy="27960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BD92E5-500E-AEC9-775F-4490920970AB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D7761F-1599-510C-AD1F-AEF2B06F1EF1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CE9A48-3763-09AA-C26D-5EFE76ED6832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CCD9B6-E494-08C7-7DCD-B94D53BE52F7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039" y="3576733"/>
            <a:ext cx="11186970" cy="21031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868" y="2896648"/>
            <a:ext cx="7057311" cy="14081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648" y="5103066"/>
            <a:ext cx="8299752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683" y="1621346"/>
            <a:ext cx="3171968" cy="11521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1C785B-BCF2-9335-7891-F3EA3AB57A17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B4543F-18AF-D511-499B-7BF1A6E89DB1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D13E4-A6BC-DB9E-58E9-0C42091A78F9}"/>
              </a:ext>
            </a:extLst>
          </p:cNvPr>
          <p:cNvSpPr/>
          <p:nvPr/>
        </p:nvSpPr>
        <p:spPr>
          <a:xfrm>
            <a:off x="223725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C8D6BC-C8D8-D05E-B18E-44207F130432}"/>
              </a:ext>
            </a:extLst>
          </p:cNvPr>
          <p:cNvSpPr/>
          <p:nvPr/>
        </p:nvSpPr>
        <p:spPr>
          <a:xfrm>
            <a:off x="211026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57527" y="6825425"/>
            <a:ext cx="2600611" cy="139903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739700"/>
            <a:ext cx="4632722" cy="214884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E4ED54-7F4B-AC7E-10EB-CB5312E36BA2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B42755-8F32-F849-E3C9-17AB3260BB82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0EB992-BDC6-CB16-96EB-5658C989C661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5FA754-E29F-F1E5-0CD2-990F95AA07B0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1283" y="1168146"/>
            <a:ext cx="2386441" cy="12070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229" y="3114269"/>
            <a:ext cx="4214636" cy="182365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396" y="3174924"/>
            <a:ext cx="4027081" cy="174249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8832" y="3241184"/>
            <a:ext cx="3718796" cy="1609103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2700" y="5131366"/>
            <a:ext cx="4027081" cy="174249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2872" y="5224130"/>
            <a:ext cx="3782067" cy="1636480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2C91D1-BDD7-1E64-A5DE-5C4FDAFEB84D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01AA9E-4564-B246-8943-586E35EC705F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E8D674-539E-9951-AB3C-5D236AFB2C96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F3198D-0E80-13C6-8C52-58AD44DA6881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4129" y="1127284"/>
            <a:ext cx="3150394" cy="12070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31" y="2974515"/>
            <a:ext cx="1143714" cy="11155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82" y="5454110"/>
            <a:ext cx="2508314" cy="123444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" y="6459522"/>
            <a:ext cx="3003518" cy="16276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774" y="5503545"/>
            <a:ext cx="2508314" cy="123444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4172" y="6237065"/>
            <a:ext cx="3003518" cy="186537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0347" y="5454110"/>
            <a:ext cx="2508314" cy="123444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1034" y="6212348"/>
            <a:ext cx="3003518" cy="21031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8059" y="5454110"/>
            <a:ext cx="2508314" cy="1234440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35758" y="6335935"/>
            <a:ext cx="3003518" cy="1865376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1800" y="5454110"/>
            <a:ext cx="2508314" cy="1234440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92060" y="6311217"/>
            <a:ext cx="3003518" cy="18653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952DDB-7DD1-E9A8-92FC-1EECCC5EC497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BDF67A-E5AD-9653-94FE-B142A2B0CD23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979475-FEC1-8BB7-FA22-EEF3743920FE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8F0386-059C-850A-66BB-AA040C3AF689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08691F5-8276-6425-B053-65BEFD7C5A9E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718B40-CBBF-B89C-0448-F23B0FBC0EC3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A594A0-3EF7-EAE9-FC7D-93C8E73E78CA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8BDE1A-511D-249C-4282-F87234743C56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" y="1975676"/>
            <a:ext cx="5280089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516" y="1344882"/>
            <a:ext cx="3643741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80" y="724376"/>
            <a:ext cx="5743432" cy="16276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6" y="550640"/>
            <a:ext cx="1653921" cy="1801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47" y="2826068"/>
            <a:ext cx="6194489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" y="2678906"/>
            <a:ext cx="4508135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6175" y="4925187"/>
            <a:ext cx="2600611" cy="13990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EA5DEA9-4B03-BFEA-99AD-B2F3FE7CF646}"/>
              </a:ext>
            </a:extLst>
          </p:cNvPr>
          <p:cNvSpPr/>
          <p:nvPr/>
        </p:nvSpPr>
        <p:spPr>
          <a:xfrm>
            <a:off x="319617" y="9116476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129C1B-70D5-CD3C-5D2E-584FC841B265}"/>
              </a:ext>
            </a:extLst>
          </p:cNvPr>
          <p:cNvSpPr/>
          <p:nvPr/>
        </p:nvSpPr>
        <p:spPr>
          <a:xfrm>
            <a:off x="306918" y="9414926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083D67-A991-B37A-1427-D9DACCA7D5D1}"/>
              </a:ext>
            </a:extLst>
          </p:cNvPr>
          <p:cNvSpPr/>
          <p:nvPr/>
        </p:nvSpPr>
        <p:spPr>
          <a:xfrm>
            <a:off x="14588067" y="9118592"/>
            <a:ext cx="2895600" cy="300567"/>
          </a:xfrm>
          <a:prstGeom prst="rect">
            <a:avLst/>
          </a:prstGeom>
          <a:solidFill>
            <a:srgbClr val="FAF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EB8EBD-8A87-02D3-371A-7DEF113258EB}"/>
              </a:ext>
            </a:extLst>
          </p:cNvPr>
          <p:cNvSpPr/>
          <p:nvPr/>
        </p:nvSpPr>
        <p:spPr>
          <a:xfrm>
            <a:off x="14575368" y="9417042"/>
            <a:ext cx="2895600" cy="300567"/>
          </a:xfrm>
          <a:prstGeom prst="rect">
            <a:avLst/>
          </a:prstGeom>
          <a:solidFill>
            <a:srgbClr val="1EC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50</Words>
  <Application>Microsoft Office PowerPoint</Application>
  <PresentationFormat>사용자 지정</PresentationFormat>
  <Paragraphs>49</Paragraphs>
  <Slides>48</Slides>
  <Notes>48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한컴 윤고딕 250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</dc:title>
  <dc:subject>Presentation</dc:subject>
  <dc:creator>mangoboard.net_19976900</dc:creator>
  <cp:lastModifiedBy>노 다영</cp:lastModifiedBy>
  <cp:revision>2</cp:revision>
  <dcterms:created xsi:type="dcterms:W3CDTF">2022-09-25T04:46:34Z</dcterms:created>
  <dcterms:modified xsi:type="dcterms:W3CDTF">2022-09-25T07:05:23Z</dcterms:modified>
</cp:coreProperties>
</file>